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A47BF0FA-E905-D0A6-9BD2-4FC2141A1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A955110-45E4-074C-5D24-E19CF7EC1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480" y="2380891"/>
            <a:ext cx="5247736" cy="111912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Presentation</a:t>
            </a:r>
            <a:r>
              <a:rPr lang="ko-KR" altLang="en-US" dirty="0"/>
              <a:t> </a:t>
            </a:r>
            <a:r>
              <a:rPr lang="en-US" altLang="ko-KR" dirty="0"/>
              <a:t>Title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22EFEA-A103-202E-27EF-439934D9F3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480" y="3750051"/>
            <a:ext cx="5247736" cy="58903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ko-KR" altLang="en-US" sz="2000" b="1" i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2658DACF-3E7E-08E8-B694-23E26E00D44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5480" y="4508803"/>
            <a:ext cx="5247736" cy="535851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</p:spTree>
    <p:extLst>
      <p:ext uri="{BB962C8B-B14F-4D97-AF65-F5344CB8AC3E}">
        <p14:creationId xmlns:p14="http://schemas.microsoft.com/office/powerpoint/2010/main" val="222544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스케치, 디자인이(가) 표시된 사진&#10;&#10;자동 생성된 설명">
            <a:extLst>
              <a:ext uri="{FF2B5EF4-FFF2-40B4-BE49-F238E27FC236}">
                <a16:creationId xmlns:a16="http://schemas.microsoft.com/office/drawing/2014/main" id="{2ABA3FCD-3932-6E5A-0687-2ABEE4623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/>
          <a:stretch/>
        </p:blipFill>
        <p:spPr>
          <a:xfrm>
            <a:off x="358" y="905774"/>
            <a:ext cx="12191283" cy="5952226"/>
          </a:xfrm>
          <a:prstGeom prst="rect">
            <a:avLst/>
          </a:prstGeom>
        </p:spPr>
      </p:pic>
      <p:pic>
        <p:nvPicPr>
          <p:cNvPr id="7" name="그림 6" descr="텍스트, 스크린샷, 편지, 디자인이(가) 표시된 사진&#10;&#10;자동 생성된 설명">
            <a:extLst>
              <a:ext uri="{FF2B5EF4-FFF2-40B4-BE49-F238E27FC236}">
                <a16:creationId xmlns:a16="http://schemas.microsoft.com/office/drawing/2014/main" id="{E290709D-EF09-F6FD-0D0D-D9D64ABF4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5" b="87045"/>
          <a:stretch/>
        </p:blipFill>
        <p:spPr>
          <a:xfrm>
            <a:off x="8091055" y="0"/>
            <a:ext cx="4100586" cy="88843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8820237-5C39-720D-2E93-0341A778E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175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5FF2D3-AFD1-2FC1-73B1-1BEDF88FA0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9163" y="987425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dirty="0"/>
              <a:t>Please enter your text, image, etc.(Level 1)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F0CE4-EF4B-7E5F-1385-6C73EF2BFB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3175" y="2587625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ko-KR" altLang="en-US" sz="2400" dirty="0"/>
            </a:lvl1pPr>
          </a:lstStyle>
          <a:p>
            <a:pPr lvl="0"/>
            <a:r>
              <a:rPr lang="en-US" altLang="ko-KR" dirty="0"/>
              <a:t>Please enter your texts (Level 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3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32D080F6-A881-E45F-03A7-D1CFB98F4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69186466-D0AF-8749-BD56-DFC6A8E0F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4023" y="2389518"/>
            <a:ext cx="5247736" cy="111912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Presentation</a:t>
            </a:r>
            <a:r>
              <a:rPr lang="ko-KR" altLang="en-US" dirty="0"/>
              <a:t> </a:t>
            </a:r>
            <a:r>
              <a:rPr lang="en-US" altLang="ko-KR" dirty="0"/>
              <a:t>Title </a:t>
            </a:r>
            <a:endParaRPr lang="ko-KR" altLang="en-US" dirty="0"/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D8CF18EF-9EC0-DC5B-65AC-81F2E62783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4023" y="3758678"/>
            <a:ext cx="5247736" cy="58903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ko-KR" altLang="en-US" sz="2000" b="1" i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4007C73A-7D29-78C8-F6A5-6AF297E413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4023" y="4517430"/>
            <a:ext cx="5247736" cy="535851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</p:spTree>
    <p:extLst>
      <p:ext uri="{BB962C8B-B14F-4D97-AF65-F5344CB8AC3E}">
        <p14:creationId xmlns:p14="http://schemas.microsoft.com/office/powerpoint/2010/main" val="275339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블루, 일렉트릭 블루, 마조렐 블루, 블러이(가) 표시된 사진&#10;&#10;자동 생성된 설명">
            <a:extLst>
              <a:ext uri="{FF2B5EF4-FFF2-40B4-BE49-F238E27FC236}">
                <a16:creationId xmlns:a16="http://schemas.microsoft.com/office/drawing/2014/main" id="{D7919F26-73E3-DB50-A110-BEEDBA876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BA22EFEA-A103-202E-27EF-439934D9F3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3638" y="4324381"/>
            <a:ext cx="7464725" cy="58903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ko-KR" altLang="en-US" sz="2000" b="1" i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2658DACF-3E7E-08E8-B694-23E26E00D44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363638" y="5083133"/>
            <a:ext cx="7464725" cy="535851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  <p:pic>
        <p:nvPicPr>
          <p:cNvPr id="7" name="그림 6" descr="밤, 빛이(가) 표시된 사진&#10;&#10;자동 생성된 설명">
            <a:extLst>
              <a:ext uri="{FF2B5EF4-FFF2-40B4-BE49-F238E27FC236}">
                <a16:creationId xmlns:a16="http://schemas.microsoft.com/office/drawing/2014/main" id="{CE6FA58E-10C5-67E3-C1EE-B36A0B914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5" y="1686649"/>
            <a:ext cx="1635556" cy="196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6D7CB-9C36-ACCC-EA87-2BA790C8BE3C}"/>
              </a:ext>
            </a:extLst>
          </p:cNvPr>
          <p:cNvSpPr txBox="1"/>
          <p:nvPr userDrawn="1"/>
        </p:nvSpPr>
        <p:spPr>
          <a:xfrm>
            <a:off x="4396508" y="1686649"/>
            <a:ext cx="67240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The 59th </a:t>
            </a:r>
            <a:br>
              <a:rPr lang="ko-KR" altLang="en-US" sz="20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</a:br>
            <a: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Congress of Korean Radiological </a:t>
            </a:r>
            <a:b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</a:br>
            <a: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Technologists &amp; International Conference</a:t>
            </a:r>
            <a:endParaRPr lang="ko-KR" altLang="en-US" sz="3200" spc="-1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7C703-5FB4-0188-791D-A2A46366F508}"/>
              </a:ext>
            </a:extLst>
          </p:cNvPr>
          <p:cNvSpPr txBox="1"/>
          <p:nvPr userDrawn="1"/>
        </p:nvSpPr>
        <p:spPr>
          <a:xfrm>
            <a:off x="4396508" y="3477390"/>
            <a:ext cx="699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Technology for People,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Radiologi</a:t>
            </a:r>
            <a:r>
              <a:rPr lang="en-US" altLang="ko-KR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cal</a:t>
            </a:r>
            <a:r>
              <a:rPr lang="en-US" altLang="ko-KR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Technologists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Changing</a:t>
            </a:r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the</a:t>
            </a:r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24748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블루, 일렉트릭 블루, 마조렐 블루, 블러이(가) 표시된 사진&#10;&#10;자동 생성된 설명">
            <a:extLst>
              <a:ext uri="{FF2B5EF4-FFF2-40B4-BE49-F238E27FC236}">
                <a16:creationId xmlns:a16="http://schemas.microsoft.com/office/drawing/2014/main" id="{64A4ACC6-2A32-CEF3-ECF3-387737EF1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4A1D5629-0708-09C8-5DD1-86CC2593B91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363638" y="5081357"/>
            <a:ext cx="7464725" cy="535851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D7FB7-E0AA-3181-A390-D20F9C3CE0DF}"/>
              </a:ext>
            </a:extLst>
          </p:cNvPr>
          <p:cNvSpPr txBox="1"/>
          <p:nvPr userDrawn="1"/>
        </p:nvSpPr>
        <p:spPr>
          <a:xfrm>
            <a:off x="4430612" y="3531971"/>
            <a:ext cx="779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Technology for People,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Radiologi</a:t>
            </a:r>
            <a:r>
              <a:rPr lang="en-US" altLang="ko-KR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cal</a:t>
            </a:r>
            <a:r>
              <a:rPr lang="en-US" altLang="ko-KR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Technologists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Changing</a:t>
            </a:r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lang="ko-KR" altLang="en-US" sz="1800" kern="1200" spc="-1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the</a:t>
            </a:r>
            <a:r>
              <a:rPr lang="ko-KR" altLang="en-US" sz="1800" kern="1200" spc="-150" dirty="0">
                <a:solidFill>
                  <a:schemeClr val="accent5">
                    <a:lumMod val="40000"/>
                    <a:lumOff val="6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World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00E08E81-8AB2-C184-E724-B8E10D79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3638" y="4324381"/>
            <a:ext cx="7464725" cy="58903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ko-KR" altLang="en-US" sz="2000" b="1" i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2A2ED-92C7-8C59-D2B6-FE285087B388}"/>
              </a:ext>
            </a:extLst>
          </p:cNvPr>
          <p:cNvSpPr txBox="1"/>
          <p:nvPr userDrawn="1"/>
        </p:nvSpPr>
        <p:spPr>
          <a:xfrm>
            <a:off x="4396508" y="1686649"/>
            <a:ext cx="67240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The 59th </a:t>
            </a:r>
            <a:br>
              <a:rPr lang="ko-KR" altLang="en-US" sz="20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</a:br>
            <a: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Congress of Korean Radiological </a:t>
            </a:r>
            <a:b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</a:br>
            <a:r>
              <a:rPr lang="ko-KR" altLang="en-US" sz="3200" spc="-15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Technologists &amp; International Conference</a:t>
            </a:r>
            <a:endParaRPr lang="ko-KR" altLang="en-US" sz="3200" spc="-150" dirty="0"/>
          </a:p>
        </p:txBody>
      </p:sp>
      <p:pic>
        <p:nvPicPr>
          <p:cNvPr id="4" name="그림 3" descr="밤, 빛이(가) 표시된 사진&#10;&#10;자동 생성된 설명">
            <a:extLst>
              <a:ext uri="{FF2B5EF4-FFF2-40B4-BE49-F238E27FC236}">
                <a16:creationId xmlns:a16="http://schemas.microsoft.com/office/drawing/2014/main" id="{893CF177-7277-CFE6-1419-BA6C9BB00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74" y="1623660"/>
            <a:ext cx="2433140" cy="29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1A36F9AE-4100-2810-3F0E-236FCC250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5EBD3-2FAE-CE10-F905-E126C1E82E09}"/>
              </a:ext>
            </a:extLst>
          </p:cNvPr>
          <p:cNvSpPr txBox="1"/>
          <p:nvPr userDrawn="1"/>
        </p:nvSpPr>
        <p:spPr>
          <a:xfrm>
            <a:off x="2654196" y="3035176"/>
            <a:ext cx="688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 have no financial relationships to disclose.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2BD04-75C5-0465-5DDA-BB9FF7EF1216}"/>
              </a:ext>
            </a:extLst>
          </p:cNvPr>
          <p:cNvSpPr txBox="1"/>
          <p:nvPr userDrawn="1"/>
        </p:nvSpPr>
        <p:spPr>
          <a:xfrm>
            <a:off x="2226110" y="1955176"/>
            <a:ext cx="773978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1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COI Disclosure Information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6CA76-F227-2A15-5CCD-861C03BDBF34}"/>
              </a:ext>
            </a:extLst>
          </p:cNvPr>
          <p:cNvSpPr txBox="1"/>
          <p:nvPr userDrawn="1"/>
        </p:nvSpPr>
        <p:spPr>
          <a:xfrm>
            <a:off x="4896827" y="924182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Option 1. Without any financial relationship to disclose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스케치, 디자인이(가) 표시된 사진&#10;&#10;자동 생성된 설명">
            <a:extLst>
              <a:ext uri="{FF2B5EF4-FFF2-40B4-BE49-F238E27FC236}">
                <a16:creationId xmlns:a16="http://schemas.microsoft.com/office/drawing/2014/main" id="{B60578C7-B77B-B3A3-1831-10651BD1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963CD-F7F5-3AC1-119F-D3B37E791809}"/>
              </a:ext>
            </a:extLst>
          </p:cNvPr>
          <p:cNvSpPr txBox="1"/>
          <p:nvPr userDrawn="1"/>
        </p:nvSpPr>
        <p:spPr>
          <a:xfrm>
            <a:off x="2654196" y="3072710"/>
            <a:ext cx="688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 have financial relationships to disclose.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26FA6633-898A-BF24-1886-AB291CEE0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4745" y="3726100"/>
            <a:ext cx="10562508" cy="101084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altLang="ko-KR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Please state all relevant financial relationships 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13781-DA50-5CE6-16B6-6B87BDB8BAFD}"/>
              </a:ext>
            </a:extLst>
          </p:cNvPr>
          <p:cNvSpPr txBox="1"/>
          <p:nvPr userDrawn="1"/>
        </p:nvSpPr>
        <p:spPr>
          <a:xfrm>
            <a:off x="4853215" y="747918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>
              <a:defRPr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Option 2. With any financial relationship to disclose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A6BEF-ECE1-D2A6-C009-3F18373DC5D8}"/>
              </a:ext>
            </a:extLst>
          </p:cNvPr>
          <p:cNvSpPr txBox="1"/>
          <p:nvPr userDrawn="1"/>
        </p:nvSpPr>
        <p:spPr>
          <a:xfrm>
            <a:off x="2226110" y="1992710"/>
            <a:ext cx="773978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1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COI Disclosure Information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편지, 디자인이(가) 표시된 사진&#10;&#10;자동 생성된 설명">
            <a:extLst>
              <a:ext uri="{FF2B5EF4-FFF2-40B4-BE49-F238E27FC236}">
                <a16:creationId xmlns:a16="http://schemas.microsoft.com/office/drawing/2014/main" id="{21417159-5278-72D8-DDB3-F7217472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5" b="87045"/>
          <a:stretch/>
        </p:blipFill>
        <p:spPr>
          <a:xfrm>
            <a:off x="8091055" y="0"/>
            <a:ext cx="4100586" cy="88843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15FE32A-7236-2A51-1132-AF6B0FEBB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2257"/>
            <a:ext cx="10515600" cy="88843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E1306E-D62F-5C6D-A378-29FCA61EDD0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Please enter your texts. (Level 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78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스케치, 디자인이(가) 표시된 사진&#10;&#10;자동 생성된 설명">
            <a:extLst>
              <a:ext uri="{FF2B5EF4-FFF2-40B4-BE49-F238E27FC236}">
                <a16:creationId xmlns:a16="http://schemas.microsoft.com/office/drawing/2014/main" id="{8928D46B-2A47-D08C-BD52-FED081BA2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/>
          <a:stretch/>
        </p:blipFill>
        <p:spPr>
          <a:xfrm>
            <a:off x="358" y="905774"/>
            <a:ext cx="12191283" cy="5952226"/>
          </a:xfrm>
          <a:prstGeom prst="rect">
            <a:avLst/>
          </a:prstGeom>
        </p:spPr>
      </p:pic>
      <p:pic>
        <p:nvPicPr>
          <p:cNvPr id="5" name="그림 4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D846BDDA-F348-7FA9-887A-2924C83C5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2"/>
          <a:stretch/>
        </p:blipFill>
        <p:spPr>
          <a:xfrm>
            <a:off x="358" y="0"/>
            <a:ext cx="12191283" cy="90577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E1306E-D62F-5C6D-A378-29FCA61EDD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5336"/>
            <a:ext cx="10515600" cy="48916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Please enter your texts. (Level 1)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AC86FF-640F-FD5C-64CA-8050F1354D30}"/>
              </a:ext>
            </a:extLst>
          </p:cNvPr>
          <p:cNvSpPr/>
          <p:nvPr userDrawn="1"/>
        </p:nvSpPr>
        <p:spPr>
          <a:xfrm>
            <a:off x="0" y="-1"/>
            <a:ext cx="12192000" cy="979055"/>
          </a:xfrm>
          <a:prstGeom prst="rect">
            <a:avLst/>
          </a:prstGeom>
          <a:gradFill>
            <a:gsLst>
              <a:gs pos="45000">
                <a:schemeClr val="bg1">
                  <a:alpha val="77000"/>
                </a:schemeClr>
              </a:gs>
              <a:gs pos="100000">
                <a:schemeClr val="bg1">
                  <a:alpha val="1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5FE32A-7236-2A51-1132-AF6B0FEBB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243" y="247440"/>
            <a:ext cx="6787550" cy="54610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05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블루, 일렉트릭 블루, 마조렐 블루, 블러이(가) 표시된 사진&#10;&#10;자동 생성된 설명">
            <a:extLst>
              <a:ext uri="{FF2B5EF4-FFF2-40B4-BE49-F238E27FC236}">
                <a16:creationId xmlns:a16="http://schemas.microsoft.com/office/drawing/2014/main" id="{6574C45A-36E0-BE4F-88C9-F7CFF6322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12191283" cy="6858000"/>
          </a:xfrm>
          <a:prstGeom prst="rect">
            <a:avLst/>
          </a:prstGeom>
        </p:spPr>
      </p:pic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19CE484-B84F-AB77-BE22-1E1676D846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5336"/>
            <a:ext cx="10515600" cy="4891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Please enter your texts. (Level 1)</a:t>
            </a:r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6BA7F19-F3EB-69A6-8249-0F7D90FF6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243" y="247440"/>
            <a:ext cx="6787550" cy="54610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E9EE2-DC43-FBA3-6F60-7A0EE7A8C4E4}"/>
              </a:ext>
            </a:extLst>
          </p:cNvPr>
          <p:cNvSpPr txBox="1"/>
          <p:nvPr userDrawn="1"/>
        </p:nvSpPr>
        <p:spPr>
          <a:xfrm>
            <a:off x="6899562" y="107875"/>
            <a:ext cx="500013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1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The 59th </a:t>
            </a:r>
          </a:p>
          <a:p>
            <a:pPr algn="r"/>
            <a:r>
              <a:rPr lang="ko-KR" altLang="en-US" sz="15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Congress of Korean </a:t>
            </a:r>
            <a:r>
              <a:rPr lang="ko-KR" altLang="en-US" sz="1500"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Radiological</a:t>
            </a:r>
            <a:r>
              <a:rPr lang="ko-KR" altLang="en-US" sz="15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1500" dirty="0">
              <a:solidFill>
                <a:schemeClr val="bg1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r"/>
            <a:r>
              <a:rPr lang="ko-KR" altLang="en-US" sz="1500" dirty="0" err="1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Technologists</a:t>
            </a:r>
            <a:r>
              <a:rPr lang="ko-KR" altLang="en-US" sz="15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&amp; International Conference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2C8FCE-979B-1F9F-1EBD-D7262C642709}"/>
              </a:ext>
            </a:extLst>
          </p:cNvPr>
          <p:cNvSpPr/>
          <p:nvPr userDrawn="1"/>
        </p:nvSpPr>
        <p:spPr>
          <a:xfrm flipV="1">
            <a:off x="73891" y="905630"/>
            <a:ext cx="11988800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20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4BAFB47-E2E1-ACFC-5C95-4A088599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B4C3F2-B595-4FD6-64D1-24A6E763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FF0184-B53B-DE0C-0C18-1F530C1C0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5B3A42-2185-4C7D-9132-D1D8D0EEA933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E3DE1F-C27A-1AD6-7082-4C30B227D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7B9755-D0C5-1BD0-3CD2-99D748DA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CE064-FD69-4CB9-B9E3-70021E803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3" r:id="rId2"/>
    <p:sldLayoutId id="2147483674" r:id="rId3"/>
    <p:sldLayoutId id="2147483675" r:id="rId4"/>
    <p:sldLayoutId id="2147483672" r:id="rId5"/>
    <p:sldLayoutId id="2147483669" r:id="rId6"/>
    <p:sldLayoutId id="2147483657" r:id="rId7"/>
    <p:sldLayoutId id="2147483664" r:id="rId8"/>
    <p:sldLayoutId id="2147483665" r:id="rId9"/>
    <p:sldLayoutId id="2147483663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24142-F90F-8BC9-FD26-30C7FAF9B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E46E4A-6DE3-0D59-CBAA-ABC655DCC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F80F5F-90E0-E0B6-7FBA-6AB334E5C2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BBB39-4CF8-505C-9913-715E2AE4547A}"/>
              </a:ext>
            </a:extLst>
          </p:cNvPr>
          <p:cNvSpPr txBox="1"/>
          <p:nvPr/>
        </p:nvSpPr>
        <p:spPr>
          <a:xfrm>
            <a:off x="0" y="0"/>
            <a:ext cx="437313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1. cover slides sample</a:t>
            </a:r>
            <a:endParaRPr lang="ja-JP" alt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0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A1AA6-4E70-6DD3-8A0B-A0787B1B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4B33C0-436F-9793-833B-540BBD41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413DDD-F6EA-90A2-9366-025967820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00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E20C47E-9CA7-F46E-6C48-FF2C414F1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549" y="2380891"/>
            <a:ext cx="5247736" cy="11191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98729E02-F55C-5648-5AFD-9B030272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549" y="3750051"/>
            <a:ext cx="5247736" cy="58903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DAF7C5BC-88D3-B1C9-6859-E25A439D1EB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56549" y="4508803"/>
            <a:ext cx="5247736" cy="53585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1626F-2C40-F1BE-222B-980B82C24AB3}"/>
              </a:ext>
            </a:extLst>
          </p:cNvPr>
          <p:cNvSpPr txBox="1"/>
          <p:nvPr/>
        </p:nvSpPr>
        <p:spPr>
          <a:xfrm>
            <a:off x="0" y="0"/>
            <a:ext cx="437313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2. cover slides sample</a:t>
            </a:r>
            <a:endParaRPr lang="ja-JP" alt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F0FCB-6942-8F27-93DD-B0BF194CF045}"/>
              </a:ext>
            </a:extLst>
          </p:cNvPr>
          <p:cNvSpPr txBox="1"/>
          <p:nvPr/>
        </p:nvSpPr>
        <p:spPr>
          <a:xfrm>
            <a:off x="0" y="0"/>
            <a:ext cx="437313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3. cover slides sample</a:t>
            </a:r>
            <a:endParaRPr lang="ja-JP" alt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4110D2-00FB-A5C5-CF23-D99C4C515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A7109A-4B7D-3362-9C74-4E5E4D1A0E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9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DF1CA44-0CA1-EDE2-B01F-B5DF8186DD8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370B46-0ED1-2523-C433-448DC147F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11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2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2179D3D-BB3D-0422-31E8-35FAA8AC2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36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25A4FE-2C7B-74BA-A007-D798E76D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3" y="247440"/>
            <a:ext cx="6787550" cy="546101"/>
          </a:xfrm>
        </p:spPr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645D1A1-6179-C5C0-71E4-0B59B6B0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E325C-A297-691C-098A-079B56D6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8F31-D0E2-76E4-C5D4-68A8604B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35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6501450-EE18-9071-4727-1873C9DC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3" y="247440"/>
            <a:ext cx="6787550" cy="546101"/>
          </a:xfrm>
        </p:spPr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1473141-77D2-0F8A-7CD6-775CBBA5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290433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18</Words>
  <Application>Microsoft Office PowerPoint</Application>
  <PresentationFormat>寬螢幕</PresentationFormat>
  <Paragraphs>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맑은 고딕</vt:lpstr>
      <vt:lpstr>游ゴシック</vt:lpstr>
      <vt:lpstr>경기천년제목 Medium</vt:lpstr>
      <vt:lpstr>Arial</vt:lpstr>
      <vt:lpstr>Calibri</vt:lpstr>
      <vt:lpstr>Cambria</vt:lpstr>
      <vt:lpstr>디자인 사용자 지정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김진우</dc:creator>
  <cp:lastModifiedBy>TWSRT-02</cp:lastModifiedBy>
  <cp:revision>27</cp:revision>
  <dcterms:created xsi:type="dcterms:W3CDTF">2024-01-19T02:03:00Z</dcterms:created>
  <dcterms:modified xsi:type="dcterms:W3CDTF">2024-10-15T07:04:49Z</dcterms:modified>
</cp:coreProperties>
</file>